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60" r:id="rId3"/>
    <p:sldId id="259" r:id="rId4"/>
    <p:sldId id="258" r:id="rId5"/>
    <p:sldId id="261" r:id="rId6"/>
    <p:sldId id="262" r:id="rId7"/>
    <p:sldId id="263" r:id="rId8"/>
    <p:sldId id="265" r:id="rId9"/>
    <p:sldId id="267" r:id="rId10"/>
    <p:sldId id="269" r:id="rId11"/>
    <p:sldId id="270" r:id="rId12"/>
    <p:sldId id="27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756FB-E05E-443F-88A1-CFC9063899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4727" y="1597961"/>
            <a:ext cx="9144000" cy="31623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5DA97A-281B-4A77-9D2C-C5E6A860E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4727" y="4902488"/>
            <a:ext cx="9144000" cy="985075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7BAE-E194-4223-BB4E-5E487863F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1F6C9-7279-4DF8-9462-3EFEFA03F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57072-0A38-49AD-8D0D-0E42DD488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955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98199-C6CF-4DFF-A750-435F06CC7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2D5EB-F993-411F-9DBA-971321FC0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5D216-27F9-4078-8349-ABC9F614A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4F8A8-FBA7-4F25-ADEA-AF346495D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609F8-5897-4724-8FA6-3EFDE8F2D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122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C0F0C-7BA8-490D-B4C9-CCE145DCD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6" y="1709738"/>
            <a:ext cx="9143999" cy="3050523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90E61-B837-4BE4-9BC7-6AF706BCC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4726" y="4902488"/>
            <a:ext cx="9143999" cy="9850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52E15F-E46D-44C6-9FB9-07B0BC545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F6955-3667-4857-B35A-9E12F7988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4B309-D15E-4FA1-9B8D-8C1F3B56C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572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219AB-91F9-4F80-9B5D-2E6FE925F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9F334-D0CF-4DFD-BAA9-3ECD639B1F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7362" y="2227809"/>
            <a:ext cx="4942438" cy="39491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5E0B5D-4613-4DA7-BA20-58B19BE8A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27809"/>
            <a:ext cx="4855265" cy="39491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F311AB-0603-424D-BC42-0CEAB3562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3AA2AC-0C5F-4835-BE47-D780C2989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C54C0-DFDA-4778-9EE8-5E5C30E05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990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F3603-5B09-4916-8324-A6BDAB4E0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6" y="365125"/>
            <a:ext cx="9942739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4073C-C15B-4218-9B84-675895517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4725" y="1681163"/>
            <a:ext cx="49128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116D27-36F6-440B-A9BE-8B9499047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4726" y="2505075"/>
            <a:ext cx="4912849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12010D-7AC4-4A70-A211-6A29274119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8552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AE85B5-3350-49A4-86A1-E5DAED4916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85526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73E874-D08B-4D81-B82D-5DF242E4A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174067-0FFA-41C3-A3A6-E8907CC32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947985-FBC0-4118-8877-2E327F637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682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E0282-3DE7-4AB9-83AC-AFEDD22AF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A7436C-706A-443F-86CD-4444C8281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B53292-7EA5-45D0-957F-636A44FC0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76F59D-34BB-462C-B506-040B9E982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978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E55245-AB52-41B4-9B28-55E6527DA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73B8AE-58B0-4FDF-8430-9D8D3DD53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E4D91-8619-43C1-841B-B5F47DE01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840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DA660-DF93-4947-B93F-BF118D3B5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7" y="457200"/>
            <a:ext cx="368729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0292E-B3E1-4FD6-A7FA-C165BAC21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844277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B0ECC-817B-4A71-AFB5-FC60A2BC3A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4727" y="2253343"/>
            <a:ext cx="3687298" cy="361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788E0B-6135-4F59-A35A-2CA1A8BA4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DEF36-4037-4E6D-988F-CC8E3F11C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5C0D2D-D878-4723-A002-5A601EFB4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946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C59D5-B8A1-4C9C-A61F-E082A4433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7" y="720433"/>
            <a:ext cx="3687298" cy="15873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CB4F5F-E6E7-45C3-B35C-80F81FB1A5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8277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33AB7-4F8E-4A9F-AC15-89E6A6E00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4727" y="2449286"/>
            <a:ext cx="3687298" cy="3419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4B526-866D-4E11-A7F9-081BD4EDF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758BF8-E962-4367-8495-62438FDD4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20AE1-C97D-4E6C-9DB2-B2904C2CF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705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89E81-5CFF-4A28-B9C8-5D54E51DF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A4CC8-DCB0-4E94-98A7-236E3D1866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1F802-21C2-44B2-A419-55469D826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DB709-08FF-4C4A-8670-4CCA9146F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95375-1CC8-4950-8439-877451C42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85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8BDF0-A155-454D-B3E2-AD15D0905A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73242" y="827313"/>
            <a:ext cx="2280557" cy="5061857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244E0D-96EC-4B35-BA5C-5DAFCC7281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27313"/>
            <a:ext cx="8115300" cy="5061857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ADC4E-9FB1-439F-B0FB-47F47B342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E406-061A-4440-BA75-3B684FC84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D93CF-F5F3-4897-A51E-47D577FDD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230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E192E3E-68A9-4F36-936C-1C8D0B9EF132}"/>
              </a:ext>
            </a:extLst>
          </p:cNvPr>
          <p:cNvSpPr/>
          <p:nvPr/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214EB0-7E6D-4536-9350-5CB688B56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62" y="720434"/>
            <a:ext cx="9950103" cy="15073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5455E-4725-4924-BF7D-2E1FC9E39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7362" y="2427316"/>
            <a:ext cx="9950103" cy="3513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AD9D9-1A1D-4438-9F3D-E5E58FD72F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43751" y="6356350"/>
            <a:ext cx="22966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8C28A28C-4C6A-46EA-90C0-4EE0B89CC5C7}" type="datetimeFigureOut">
              <a:rPr lang="en-US" smtClean="0"/>
              <a:pPr/>
              <a:t>10/23/2026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0A827-D7BF-4CA4-8C29-5AE54ADA47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610380" y="1926575"/>
            <a:ext cx="38303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17188-1DE1-4DA5-8161-21179E4ADE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0355" y="6356350"/>
            <a:ext cx="410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876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1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E192E3E-68A9-4F36-936C-1C8D0B9EF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362EDFF-7BE1-4149-A745-FFD7211E6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0BC16E-C8B9-4092-9BF6-E07982629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07334" y="-794"/>
            <a:ext cx="3484665" cy="34631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34">
            <a:extLst>
              <a:ext uri="{FF2B5EF4-FFF2-40B4-BE49-F238E27FC236}">
                <a16:creationId xmlns:a16="http://schemas.microsoft.com/office/drawing/2014/main" id="{FC5FDC87-D548-46CE-8B5E-B3FA0D731F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720737" y="-6381"/>
            <a:ext cx="3463109" cy="3474281"/>
          </a:xfrm>
          <a:custGeom>
            <a:avLst/>
            <a:gdLst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3484819 w 3484819"/>
              <a:gd name="connsiteY2" fmla="*/ 3430264 h 3430264"/>
              <a:gd name="connsiteX3" fmla="*/ 0 w 3484819"/>
              <a:gd name="connsiteY3" fmla="*/ 3430264 h 3430264"/>
              <a:gd name="connsiteX4" fmla="*/ 0 w 3484819"/>
              <a:gd name="connsiteY4" fmla="*/ 0 h 3430264"/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0 w 3484819"/>
              <a:gd name="connsiteY2" fmla="*/ 3430264 h 3430264"/>
              <a:gd name="connsiteX3" fmla="*/ 0 w 3484819"/>
              <a:gd name="connsiteY3" fmla="*/ 0 h 343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4819" h="3430264">
                <a:moveTo>
                  <a:pt x="0" y="0"/>
                </a:moveTo>
                <a:lnTo>
                  <a:pt x="3484819" y="0"/>
                </a:lnTo>
                <a:lnTo>
                  <a:pt x="0" y="34302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D92C553-87D5-4616-AA1F-453EFC39F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07335" y="3462314"/>
            <a:ext cx="3484663" cy="34008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D5EA5CC-E298-4D87-8F90-828525D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4439" y="3627515"/>
            <a:ext cx="3070455" cy="307045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8A603C-ADF6-DE2D-93C0-7D8E0E023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37" y="3866"/>
            <a:ext cx="8817429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AAEC75-F985-574F-805F-95B1776518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92" y="92977"/>
            <a:ext cx="3368154" cy="129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709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B95073-D6B5-DA1B-263D-C179AEA80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594A48D-9F21-B9AB-6830-E12558575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3D9B14E9-EB48-9322-B281-7BD674A9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30194F6-0C41-BEF4-FA05-DB2B7234A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07334" y="-794"/>
            <a:ext cx="3484665" cy="34631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34">
            <a:extLst>
              <a:ext uri="{FF2B5EF4-FFF2-40B4-BE49-F238E27FC236}">
                <a16:creationId xmlns:a16="http://schemas.microsoft.com/office/drawing/2014/main" id="{91A8D34E-3472-EB79-4892-B4A98B19C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720737" y="-6381"/>
            <a:ext cx="3463109" cy="3474281"/>
          </a:xfrm>
          <a:custGeom>
            <a:avLst/>
            <a:gdLst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3484819 w 3484819"/>
              <a:gd name="connsiteY2" fmla="*/ 3430264 h 3430264"/>
              <a:gd name="connsiteX3" fmla="*/ 0 w 3484819"/>
              <a:gd name="connsiteY3" fmla="*/ 3430264 h 3430264"/>
              <a:gd name="connsiteX4" fmla="*/ 0 w 3484819"/>
              <a:gd name="connsiteY4" fmla="*/ 0 h 3430264"/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0 w 3484819"/>
              <a:gd name="connsiteY2" fmla="*/ 3430264 h 3430264"/>
              <a:gd name="connsiteX3" fmla="*/ 0 w 3484819"/>
              <a:gd name="connsiteY3" fmla="*/ 0 h 343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4819" h="3430264">
                <a:moveTo>
                  <a:pt x="0" y="0"/>
                </a:moveTo>
                <a:lnTo>
                  <a:pt x="3484819" y="0"/>
                </a:lnTo>
                <a:lnTo>
                  <a:pt x="0" y="34302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699B3C2-CD93-1CA7-F903-6B752B68C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07335" y="3462314"/>
            <a:ext cx="3484663" cy="34008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0DDC03E-C2A3-0AB5-27B6-A1AAE9164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4439" y="3627515"/>
            <a:ext cx="3070455" cy="307045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C7F4CD-34EB-18E1-EA2B-657849A71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679" y="2694549"/>
            <a:ext cx="2369860" cy="7075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C8350E-864F-B725-0582-1EA624B0E9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73" y="-6878"/>
            <a:ext cx="8880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745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C125D1-9732-5D8C-7393-F91203DC3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58C651A-3D5B-3E64-AD97-9BF394401C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50F03CA9-E71A-C415-85D6-BE98BE9B54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2AEB531-1273-501A-CC50-52B485B88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07332" y="-794"/>
            <a:ext cx="3484667" cy="34631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289317E9-A9B8-A7AD-1CC6-DC737808D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27156" y="211088"/>
            <a:ext cx="3070455" cy="307045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04278CD-E40D-BD8C-4E70-A80E45A7A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07333" y="3462314"/>
            <a:ext cx="3484663" cy="34008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74673D92-C6E2-4192-3A34-F3EDCA0BB1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7332" y="3457143"/>
            <a:ext cx="3484667" cy="3400857"/>
          </a:xfrm>
          <a:custGeom>
            <a:avLst/>
            <a:gdLst>
              <a:gd name="connsiteX0" fmla="*/ 0 w 2559050"/>
              <a:gd name="connsiteY0" fmla="*/ 0 h 2559050"/>
              <a:gd name="connsiteX1" fmla="*/ 2559050 w 2559050"/>
              <a:gd name="connsiteY1" fmla="*/ 0 h 2559050"/>
              <a:gd name="connsiteX2" fmla="*/ 0 w 2559050"/>
              <a:gd name="connsiteY2" fmla="*/ 2559050 h 255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9050" h="2559050">
                <a:moveTo>
                  <a:pt x="0" y="0"/>
                </a:moveTo>
                <a:lnTo>
                  <a:pt x="2559050" y="0"/>
                </a:lnTo>
                <a:cubicBezTo>
                  <a:pt x="2559050" y="1413324"/>
                  <a:pt x="1413324" y="2559050"/>
                  <a:pt x="0" y="25590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E7044A-25F3-4582-5256-F45DC5946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186" y="3673402"/>
            <a:ext cx="2814956" cy="10809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070500-7069-69EC-E3A8-787C37255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4" y="3248"/>
            <a:ext cx="8880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81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AE192E3E-68A9-4F36-936C-1C8D0B9EF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6362EDFF-7BE1-4149-A745-FFD7211E6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F4FE96-CF1B-9F30-9C64-5B689DBED9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" r="-1" b="-1"/>
          <a:stretch>
            <a:fillRect/>
          </a:stretch>
        </p:blipFill>
        <p:spPr>
          <a:xfrm>
            <a:off x="20" y="10"/>
            <a:ext cx="8717118" cy="6857990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FA0BC16E-C8B9-4092-9BF6-E07982629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07334" y="-794"/>
            <a:ext cx="3484665" cy="34631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34">
            <a:extLst>
              <a:ext uri="{FF2B5EF4-FFF2-40B4-BE49-F238E27FC236}">
                <a16:creationId xmlns:a16="http://schemas.microsoft.com/office/drawing/2014/main" id="{FC5FDC87-D548-46CE-8B5E-B3FA0D731F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720737" y="-6381"/>
            <a:ext cx="3463109" cy="3474281"/>
          </a:xfrm>
          <a:custGeom>
            <a:avLst/>
            <a:gdLst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3484819 w 3484819"/>
              <a:gd name="connsiteY2" fmla="*/ 3430264 h 3430264"/>
              <a:gd name="connsiteX3" fmla="*/ 0 w 3484819"/>
              <a:gd name="connsiteY3" fmla="*/ 3430264 h 3430264"/>
              <a:gd name="connsiteX4" fmla="*/ 0 w 3484819"/>
              <a:gd name="connsiteY4" fmla="*/ 0 h 3430264"/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0 w 3484819"/>
              <a:gd name="connsiteY2" fmla="*/ 3430264 h 3430264"/>
              <a:gd name="connsiteX3" fmla="*/ 0 w 3484819"/>
              <a:gd name="connsiteY3" fmla="*/ 0 h 343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4819" h="3430264">
                <a:moveTo>
                  <a:pt x="0" y="0"/>
                </a:moveTo>
                <a:lnTo>
                  <a:pt x="3484819" y="0"/>
                </a:lnTo>
                <a:lnTo>
                  <a:pt x="0" y="34302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D92C553-87D5-4616-AA1F-453EFC39F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07335" y="3462314"/>
            <a:ext cx="3484663" cy="34008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D5EA5CC-E298-4D87-8F90-828525D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4439" y="3627515"/>
            <a:ext cx="3070455" cy="307045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5CF76F-64EC-FB9E-CB57-E8157AB956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389" y="276266"/>
            <a:ext cx="2413505" cy="72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600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C88D5E-2D5F-7451-185E-923A21B6F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40688212-6B72-6D79-90AE-8559A15E7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5D2DC8C6-2CAD-6325-5E5B-588094E1B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2E5749C-1CE4-8654-BCEE-85BA9E962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07332" y="-794"/>
            <a:ext cx="3484667" cy="34631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9985F656-9365-E313-B00E-CEE53F5BF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27156" y="211088"/>
            <a:ext cx="3070455" cy="307045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A315637-B0EC-00BF-81EF-40DAF02EC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07333" y="3462314"/>
            <a:ext cx="3484663" cy="34008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650AFCB6-8919-3445-16FA-F28BC148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7332" y="3457143"/>
            <a:ext cx="3484667" cy="3400857"/>
          </a:xfrm>
          <a:custGeom>
            <a:avLst/>
            <a:gdLst>
              <a:gd name="connsiteX0" fmla="*/ 0 w 2559050"/>
              <a:gd name="connsiteY0" fmla="*/ 0 h 2559050"/>
              <a:gd name="connsiteX1" fmla="*/ 2559050 w 2559050"/>
              <a:gd name="connsiteY1" fmla="*/ 0 h 2559050"/>
              <a:gd name="connsiteX2" fmla="*/ 0 w 2559050"/>
              <a:gd name="connsiteY2" fmla="*/ 2559050 h 255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9050" h="2559050">
                <a:moveTo>
                  <a:pt x="0" y="0"/>
                </a:moveTo>
                <a:lnTo>
                  <a:pt x="2559050" y="0"/>
                </a:lnTo>
                <a:cubicBezTo>
                  <a:pt x="2559050" y="1413324"/>
                  <a:pt x="1413324" y="2559050"/>
                  <a:pt x="0" y="25590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E08B56-1013-C48A-22CC-1CB62FBC32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758" y="-2600"/>
            <a:ext cx="888055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280F9D-6DB1-CD09-1F49-405D01DC8F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3819" y="1323595"/>
            <a:ext cx="2831690" cy="84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748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96E015-CCF5-B477-7559-23C134995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78F4827E-85D7-5E48-0DA1-65903A71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C8B41DFC-43F7-839F-0002-9874E5DBC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64D09F-340D-6776-C2BC-980897ACA6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07334" y="-794"/>
            <a:ext cx="3484665" cy="34631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34">
            <a:extLst>
              <a:ext uri="{FF2B5EF4-FFF2-40B4-BE49-F238E27FC236}">
                <a16:creationId xmlns:a16="http://schemas.microsoft.com/office/drawing/2014/main" id="{03D472BE-A16D-449A-01C2-B1DCC2BC8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720737" y="-6381"/>
            <a:ext cx="3463109" cy="3474281"/>
          </a:xfrm>
          <a:custGeom>
            <a:avLst/>
            <a:gdLst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3484819 w 3484819"/>
              <a:gd name="connsiteY2" fmla="*/ 3430264 h 3430264"/>
              <a:gd name="connsiteX3" fmla="*/ 0 w 3484819"/>
              <a:gd name="connsiteY3" fmla="*/ 3430264 h 3430264"/>
              <a:gd name="connsiteX4" fmla="*/ 0 w 3484819"/>
              <a:gd name="connsiteY4" fmla="*/ 0 h 3430264"/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0 w 3484819"/>
              <a:gd name="connsiteY2" fmla="*/ 3430264 h 3430264"/>
              <a:gd name="connsiteX3" fmla="*/ 0 w 3484819"/>
              <a:gd name="connsiteY3" fmla="*/ 0 h 343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4819" h="3430264">
                <a:moveTo>
                  <a:pt x="0" y="0"/>
                </a:moveTo>
                <a:lnTo>
                  <a:pt x="3484819" y="0"/>
                </a:lnTo>
                <a:lnTo>
                  <a:pt x="0" y="34302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440102B-ADB5-0FB3-D8D9-81D0F6FD74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07335" y="3462314"/>
            <a:ext cx="3484663" cy="34008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2047434-F4F1-6FE9-D316-972C1E6E7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4439" y="3627515"/>
            <a:ext cx="3070455" cy="307045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99607A-7D97-6BE1-7A77-9E020053E3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595" y="4829596"/>
            <a:ext cx="2207028" cy="6589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02F21E6-1B4B-89B5-6C18-5EAC8FFBAD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73" y="-5171"/>
            <a:ext cx="8880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852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EAA271-6191-7695-2E4F-1826748B2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32E1F9BE-0C1C-5281-66D8-6A67EA4F5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0774889E-58C7-FABE-75F6-E7BC2E932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82BC74F-4EB1-BCF2-27A4-8596F3EF39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07332" y="-794"/>
            <a:ext cx="3484667" cy="34631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29CD6114-1701-8E62-56E5-F8BCFDAA71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27156" y="211088"/>
            <a:ext cx="3070455" cy="307045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441A950-EF3B-FC58-E844-E760BE306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07333" y="3462314"/>
            <a:ext cx="3484663" cy="34008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DD5E4A00-EBD2-010D-2ECD-D8FBEE211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7332" y="3457143"/>
            <a:ext cx="3484667" cy="3400857"/>
          </a:xfrm>
          <a:custGeom>
            <a:avLst/>
            <a:gdLst>
              <a:gd name="connsiteX0" fmla="*/ 0 w 2559050"/>
              <a:gd name="connsiteY0" fmla="*/ 0 h 2559050"/>
              <a:gd name="connsiteX1" fmla="*/ 2559050 w 2559050"/>
              <a:gd name="connsiteY1" fmla="*/ 0 h 2559050"/>
              <a:gd name="connsiteX2" fmla="*/ 0 w 2559050"/>
              <a:gd name="connsiteY2" fmla="*/ 2559050 h 255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9050" h="2559050">
                <a:moveTo>
                  <a:pt x="0" y="0"/>
                </a:moveTo>
                <a:lnTo>
                  <a:pt x="2559050" y="0"/>
                </a:lnTo>
                <a:cubicBezTo>
                  <a:pt x="2559050" y="1413324"/>
                  <a:pt x="1413324" y="2559050"/>
                  <a:pt x="0" y="25590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57D847-2047-6BB2-B404-5F4D0D8E6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3819" y="1323595"/>
            <a:ext cx="2831690" cy="8454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387608-C28F-E3FF-31DC-A05568E8E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306" y="-10256"/>
            <a:ext cx="8880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13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AF4815-A34D-191A-F78F-6ED00111F5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8491"/>
            <a:ext cx="12192000" cy="787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355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D8590-E4F8-7295-0C14-4547020E6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416DF0EE-0DF9-516C-FC28-06ED320BC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351E029E-48C5-3B82-F90B-3C782567B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F647BDD-2DEB-5E8B-EF39-524F9638A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07334" y="-794"/>
            <a:ext cx="3484665" cy="34631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34">
            <a:extLst>
              <a:ext uri="{FF2B5EF4-FFF2-40B4-BE49-F238E27FC236}">
                <a16:creationId xmlns:a16="http://schemas.microsoft.com/office/drawing/2014/main" id="{BA41A1D8-7C09-86E7-1423-C2E01BEF61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720737" y="-6381"/>
            <a:ext cx="3463109" cy="3474281"/>
          </a:xfrm>
          <a:custGeom>
            <a:avLst/>
            <a:gdLst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3484819 w 3484819"/>
              <a:gd name="connsiteY2" fmla="*/ 3430264 h 3430264"/>
              <a:gd name="connsiteX3" fmla="*/ 0 w 3484819"/>
              <a:gd name="connsiteY3" fmla="*/ 3430264 h 3430264"/>
              <a:gd name="connsiteX4" fmla="*/ 0 w 3484819"/>
              <a:gd name="connsiteY4" fmla="*/ 0 h 3430264"/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0 w 3484819"/>
              <a:gd name="connsiteY2" fmla="*/ 3430264 h 3430264"/>
              <a:gd name="connsiteX3" fmla="*/ 0 w 3484819"/>
              <a:gd name="connsiteY3" fmla="*/ 0 h 343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4819" h="3430264">
                <a:moveTo>
                  <a:pt x="0" y="0"/>
                </a:moveTo>
                <a:lnTo>
                  <a:pt x="3484819" y="0"/>
                </a:lnTo>
                <a:lnTo>
                  <a:pt x="0" y="34302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109008F-E02B-2519-2208-6B70F8FCE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07335" y="3462314"/>
            <a:ext cx="3484663" cy="34008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A3A0F05A-DF53-41E8-B6D1-0B0CF0028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4439" y="3627515"/>
            <a:ext cx="3070455" cy="307045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F8F431-611A-B46D-26DB-93FE2DA963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661" y="2447579"/>
            <a:ext cx="2195615" cy="8431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E20F64-80C7-8FA9-6AD2-3934E631E2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10" b="9821"/>
          <a:stretch>
            <a:fillRect/>
          </a:stretch>
        </p:blipFill>
        <p:spPr>
          <a:xfrm>
            <a:off x="11184" y="-5170"/>
            <a:ext cx="8792608" cy="686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420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2AC68F-4CAF-AE30-5EC6-4134D1359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81E3ED9-EA8B-1E1B-618E-ADDE4048F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69721AD7-7A06-EDDF-8D0D-85AE35911E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24CD70D-3D35-88CF-15D0-B9261EDF8B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07332" y="-794"/>
            <a:ext cx="3484667" cy="34631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CA577021-CF96-6914-9DFC-66BD44AC9A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27156" y="211088"/>
            <a:ext cx="3070455" cy="307045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1A06026-6646-8398-F869-1FF333D6F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07333" y="3462314"/>
            <a:ext cx="3484663" cy="34008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23606ECE-4EC3-943C-7EEE-9866001177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7332" y="3457143"/>
            <a:ext cx="3484667" cy="3400857"/>
          </a:xfrm>
          <a:custGeom>
            <a:avLst/>
            <a:gdLst>
              <a:gd name="connsiteX0" fmla="*/ 0 w 2559050"/>
              <a:gd name="connsiteY0" fmla="*/ 0 h 2559050"/>
              <a:gd name="connsiteX1" fmla="*/ 2559050 w 2559050"/>
              <a:gd name="connsiteY1" fmla="*/ 0 h 2559050"/>
              <a:gd name="connsiteX2" fmla="*/ 0 w 2559050"/>
              <a:gd name="connsiteY2" fmla="*/ 2559050 h 255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9050" h="2559050">
                <a:moveTo>
                  <a:pt x="0" y="0"/>
                </a:moveTo>
                <a:lnTo>
                  <a:pt x="2559050" y="0"/>
                </a:lnTo>
                <a:cubicBezTo>
                  <a:pt x="2559050" y="1413324"/>
                  <a:pt x="1413324" y="2559050"/>
                  <a:pt x="0" y="25590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708FBE-2FC4-3CAE-4BD3-85E2ECDB9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244" y="1303829"/>
            <a:ext cx="2452653" cy="9418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744967-C671-7970-B417-6DA23DA43B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84" b="2024"/>
          <a:stretch>
            <a:fillRect/>
          </a:stretch>
        </p:blipFill>
        <p:spPr>
          <a:xfrm>
            <a:off x="-1" y="-10249"/>
            <a:ext cx="8732769" cy="687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214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6FF70B-06D1-94FD-2E65-D741FE5AA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E192E3E-68A9-4F36-936C-1C8D0B9EF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362EDFF-7BE1-4149-A745-FFD7211E6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133276-C1EE-0D98-B6EE-FF0905258E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" r="16445" b="-1"/>
          <a:stretch>
            <a:fillRect/>
          </a:stretch>
        </p:blipFill>
        <p:spPr>
          <a:xfrm>
            <a:off x="20" y="10"/>
            <a:ext cx="8717118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A0BC16E-C8B9-4092-9BF6-E07982629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07334" y="-794"/>
            <a:ext cx="3484665" cy="34631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34">
            <a:extLst>
              <a:ext uri="{FF2B5EF4-FFF2-40B4-BE49-F238E27FC236}">
                <a16:creationId xmlns:a16="http://schemas.microsoft.com/office/drawing/2014/main" id="{FC5FDC87-D548-46CE-8B5E-B3FA0D731F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720737" y="-6381"/>
            <a:ext cx="3463109" cy="3474281"/>
          </a:xfrm>
          <a:custGeom>
            <a:avLst/>
            <a:gdLst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3484819 w 3484819"/>
              <a:gd name="connsiteY2" fmla="*/ 3430264 h 3430264"/>
              <a:gd name="connsiteX3" fmla="*/ 0 w 3484819"/>
              <a:gd name="connsiteY3" fmla="*/ 3430264 h 3430264"/>
              <a:gd name="connsiteX4" fmla="*/ 0 w 3484819"/>
              <a:gd name="connsiteY4" fmla="*/ 0 h 3430264"/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0 w 3484819"/>
              <a:gd name="connsiteY2" fmla="*/ 3430264 h 3430264"/>
              <a:gd name="connsiteX3" fmla="*/ 0 w 3484819"/>
              <a:gd name="connsiteY3" fmla="*/ 0 h 343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4819" h="3430264">
                <a:moveTo>
                  <a:pt x="0" y="0"/>
                </a:moveTo>
                <a:lnTo>
                  <a:pt x="3484819" y="0"/>
                </a:lnTo>
                <a:lnTo>
                  <a:pt x="0" y="34302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D92C553-87D5-4616-AA1F-453EFC39F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07335" y="3462314"/>
            <a:ext cx="3484663" cy="34008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D5EA5CC-E298-4D87-8F90-828525D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4439" y="3627515"/>
            <a:ext cx="3070455" cy="307045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31C644-D7FB-8561-618E-7E4B92AAF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439" y="2586805"/>
            <a:ext cx="2133600" cy="63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816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E192E3E-68A9-4F36-936C-1C8D0B9EF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362EDFF-7BE1-4149-A745-FFD7211E6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0BC16E-C8B9-4092-9BF6-E07982629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07332" y="-794"/>
            <a:ext cx="3484667" cy="34631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D5EA5CC-E298-4D87-8F90-828525D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27156" y="211088"/>
            <a:ext cx="3070455" cy="307045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92C553-87D5-4616-AA1F-453EFC39F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07333" y="3462314"/>
            <a:ext cx="3484663" cy="34008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7789B4E-5389-44D6-9AA6-EF135C55B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7332" y="3457143"/>
            <a:ext cx="3484667" cy="3400857"/>
          </a:xfrm>
          <a:custGeom>
            <a:avLst/>
            <a:gdLst>
              <a:gd name="connsiteX0" fmla="*/ 0 w 2559050"/>
              <a:gd name="connsiteY0" fmla="*/ 0 h 2559050"/>
              <a:gd name="connsiteX1" fmla="*/ 2559050 w 2559050"/>
              <a:gd name="connsiteY1" fmla="*/ 0 h 2559050"/>
              <a:gd name="connsiteX2" fmla="*/ 0 w 2559050"/>
              <a:gd name="connsiteY2" fmla="*/ 2559050 h 255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9050" h="2559050">
                <a:moveTo>
                  <a:pt x="0" y="0"/>
                </a:moveTo>
                <a:lnTo>
                  <a:pt x="2559050" y="0"/>
                </a:lnTo>
                <a:cubicBezTo>
                  <a:pt x="2559050" y="1413324"/>
                  <a:pt x="1413324" y="2559050"/>
                  <a:pt x="0" y="25590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ED96B97-2524-F50C-F32D-308C34C80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4" r="5383"/>
          <a:stretch>
            <a:fillRect/>
          </a:stretch>
        </p:blipFill>
        <p:spPr>
          <a:xfrm>
            <a:off x="-2251" y="3867"/>
            <a:ext cx="8732763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AAA5292-B1FF-C399-49CA-941904E7E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156" y="4630994"/>
            <a:ext cx="2694039" cy="80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484462"/>
      </p:ext>
    </p:extLst>
  </p:cSld>
  <p:clrMapOvr>
    <a:masterClrMapping/>
  </p:clrMapOvr>
</p:sld>
</file>

<file path=ppt/theme/theme1.xml><?xml version="1.0" encoding="utf-8"?>
<a:theme xmlns:a="http://schemas.openxmlformats.org/drawingml/2006/main" name="Blocks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sVTI" id="{31656FE6-20D8-4105-85EA-706EC9332BE9}" vid="{039DFFC9-9B25-4063-9235-B287A446F5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Avenir Next LT Pro</vt:lpstr>
      <vt:lpstr>Avenir Next LT Pro Light</vt:lpstr>
      <vt:lpstr>BlocksVTI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Jaime Goldfarb</dc:creator>
  <cp:lastModifiedBy>Jaime Goldfarb</cp:lastModifiedBy>
  <cp:revision>28</cp:revision>
  <dcterms:created xsi:type="dcterms:W3CDTF">2026-10-19T17:05:45Z</dcterms:created>
  <dcterms:modified xsi:type="dcterms:W3CDTF">2026-10-23T16:46:50Z</dcterms:modified>
</cp:coreProperties>
</file>